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c06e79d726c44964" /><Relationship Type="http://schemas.openxmlformats.org/officeDocument/2006/relationships/extended-properties" Target="/docProps/app.xml" Id="R8c2901e4258c402f" /><Relationship Type="http://schemas.openxmlformats.org/officeDocument/2006/relationships/officeDocument" Target="/ppt/presentation.xml" Id="Ra7ab1087564b43d0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77d6d9208a6846bf"/>
  </p:sldMasterIdLst>
  <p:notesMasterIdLst>
    <p:notesMasterId xmlns:r="http://schemas.openxmlformats.org/officeDocument/2006/relationships" r:id="R3ee5a1694a65439f"/>
  </p:notesMasterIdLst>
  <p:sldIdLst>
    <p:sldId xmlns:r="http://schemas.openxmlformats.org/officeDocument/2006/relationships" id="256" r:id="Ra8174f7c622342c3"/>
    <p:sldId xmlns:r="http://schemas.openxmlformats.org/officeDocument/2006/relationships" id="257" r:id="R52d6fd36c46f420e"/>
    <p:sldId xmlns:r="http://schemas.openxmlformats.org/officeDocument/2006/relationships" id="258" r:id="R96845cda4b45423c"/>
    <p:sldId xmlns:r="http://schemas.openxmlformats.org/officeDocument/2006/relationships" id="259" r:id="Re399799c4a004e86"/>
    <p:sldId xmlns:r="http://schemas.openxmlformats.org/officeDocument/2006/relationships" id="260" r:id="R7d0fc72a65874f05"/>
    <p:sldId xmlns:r="http://schemas.openxmlformats.org/officeDocument/2006/relationships" id="261" r:id="R672a6387938d45b9"/>
    <p:sldId xmlns:r="http://schemas.openxmlformats.org/officeDocument/2006/relationships" id="262" r:id="R7eb8ba5026b04b10"/>
    <p:sldId xmlns:r="http://schemas.openxmlformats.org/officeDocument/2006/relationships" id="263" r:id="R6057b4574f14488b"/>
    <p:sldId xmlns:r="http://schemas.openxmlformats.org/officeDocument/2006/relationships" id="264" r:id="R1a83ecdda2734624"/>
    <p:sldId xmlns:r="http://schemas.openxmlformats.org/officeDocument/2006/relationships" id="265" r:id="R9ed36e6208a14c58"/>
    <p:sldId xmlns:r="http://schemas.openxmlformats.org/officeDocument/2006/relationships" id="266" r:id="Rd27bc29f8b0d464f"/>
    <p:sldId xmlns:r="http://schemas.openxmlformats.org/officeDocument/2006/relationships" id="267" r:id="Re0dddbe3c93344bb"/>
    <p:sldId xmlns:r="http://schemas.openxmlformats.org/officeDocument/2006/relationships" id="268" r:id="Ra159492562dc41e6"/>
    <p:sldId xmlns:r="http://schemas.openxmlformats.org/officeDocument/2006/relationships" id="269" r:id="Rc388af589816461a"/>
  </p:sldIdLst>
  <p:sldSz cx="11430000" cy="14792325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77d6d9208a6846bf" /><Relationship Type="http://schemas.openxmlformats.org/officeDocument/2006/relationships/theme" Target="/ppt/theme/theme1.xml" Id="R8989a7c696e34ad8" /><Relationship Type="http://schemas.openxmlformats.org/officeDocument/2006/relationships/notesMaster" Target="/ppt/notesMasters/notesMaster1.xml" Id="R3ee5a1694a65439f" /><Relationship Type="http://schemas.openxmlformats.org/officeDocument/2006/relationships/presProps" Target="/ppt/presProps.xml" Id="R65da546968f44f04" /><Relationship Type="http://schemas.openxmlformats.org/officeDocument/2006/relationships/viewProps" Target="/ppt/viewProps.xml" Id="R50b45027ffc34ca0" /><Relationship Type="http://schemas.openxmlformats.org/officeDocument/2006/relationships/tableStyles" Target="/ppt/tableStyles.xml" Id="R8f7247a9884f40c4" /><Relationship Type="http://schemas.openxmlformats.org/officeDocument/2006/relationships/slide" Target="/ppt/slides/slide1.xml" Id="Ra8174f7c622342c3" /><Relationship Type="http://schemas.openxmlformats.org/officeDocument/2006/relationships/slide" Target="/ppt/slides/slide2.xml" Id="R52d6fd36c46f420e" /><Relationship Type="http://schemas.openxmlformats.org/officeDocument/2006/relationships/slide" Target="/ppt/slides/slide3.xml" Id="R96845cda4b45423c" /><Relationship Type="http://schemas.openxmlformats.org/officeDocument/2006/relationships/slide" Target="/ppt/slides/slide4.xml" Id="Re399799c4a004e86" /><Relationship Type="http://schemas.openxmlformats.org/officeDocument/2006/relationships/slide" Target="/ppt/slides/slide5.xml" Id="R7d0fc72a65874f05" /><Relationship Type="http://schemas.openxmlformats.org/officeDocument/2006/relationships/slide" Target="/ppt/slides/slide6.xml" Id="R672a6387938d45b9" /><Relationship Type="http://schemas.openxmlformats.org/officeDocument/2006/relationships/slide" Target="/ppt/slides/slide7.xml" Id="R7eb8ba5026b04b10" /><Relationship Type="http://schemas.openxmlformats.org/officeDocument/2006/relationships/slide" Target="/ppt/slides/slide8.xml" Id="R6057b4574f14488b" /><Relationship Type="http://schemas.openxmlformats.org/officeDocument/2006/relationships/slide" Target="/ppt/slides/slide9.xml" Id="R1a83ecdda2734624" /><Relationship Type="http://schemas.openxmlformats.org/officeDocument/2006/relationships/slide" Target="/ppt/slides/slide10.xml" Id="R9ed36e6208a14c58" /><Relationship Type="http://schemas.openxmlformats.org/officeDocument/2006/relationships/slide" Target="/ppt/slides/slide11.xml" Id="Rd27bc29f8b0d464f" /><Relationship Type="http://schemas.openxmlformats.org/officeDocument/2006/relationships/slide" Target="/ppt/slides/slide12.xml" Id="Re0dddbe3c93344bb" /><Relationship Type="http://schemas.openxmlformats.org/officeDocument/2006/relationships/slide" Target="/ppt/slides/slide13.xml" Id="Ra159492562dc41e6" /><Relationship Type="http://schemas.openxmlformats.org/officeDocument/2006/relationships/slide" Target="/ppt/slides/slide14.xml" Id="Rc388af589816461a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b2c5c69d59c34aab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feaa4bd761f0425c" /><Relationship Type="http://schemas.openxmlformats.org/officeDocument/2006/relationships/notesMaster" Target="/ppt/notesMasters/notesMaster1.xml" Id="R39ea5bdf858b4c22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de66476a0a3e4ab1" /><Relationship Type="http://schemas.openxmlformats.org/officeDocument/2006/relationships/notesMaster" Target="/ppt/notesMasters/notesMaster1.xml" Id="R47b5323ab3f04aba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fc72bd17ed734891" /><Relationship Type="http://schemas.openxmlformats.org/officeDocument/2006/relationships/notesMaster" Target="/ppt/notesMasters/notesMaster1.xml" Id="R27b0bd89ec88414d" /></Relationships>
</file>

<file path=ppt/notesSlides/_rels/notesSlide12.xml.rels>&#65279;<?xml version="1.0" encoding="utf-8"?><Relationships xmlns="http://schemas.openxmlformats.org/package/2006/relationships"><Relationship Type="http://schemas.openxmlformats.org/officeDocument/2006/relationships/slide" Target="/ppt/slides/slide12.xml" Id="Rddc8b5abba394f88" /><Relationship Type="http://schemas.openxmlformats.org/officeDocument/2006/relationships/notesMaster" Target="/ppt/notesMasters/notesMaster1.xml" Id="Rd1a5098bd3db4e2f" /></Relationships>
</file>

<file path=ppt/notesSlides/_rels/notesSlide13.xml.rels>&#65279;<?xml version="1.0" encoding="utf-8"?><Relationships xmlns="http://schemas.openxmlformats.org/package/2006/relationships"><Relationship Type="http://schemas.openxmlformats.org/officeDocument/2006/relationships/slide" Target="/ppt/slides/slide13.xml" Id="R799a04ade1b94f7d" /><Relationship Type="http://schemas.openxmlformats.org/officeDocument/2006/relationships/notesMaster" Target="/ppt/notesMasters/notesMaster1.xml" Id="Rad228095dcba43e2" /></Relationships>
</file>

<file path=ppt/notesSlides/_rels/notesSlide14.xml.rels>&#65279;<?xml version="1.0" encoding="utf-8"?><Relationships xmlns="http://schemas.openxmlformats.org/package/2006/relationships"><Relationship Type="http://schemas.openxmlformats.org/officeDocument/2006/relationships/slide" Target="/ppt/slides/slide14.xml" Id="R5f8d9bc761454d80" /><Relationship Type="http://schemas.openxmlformats.org/officeDocument/2006/relationships/notesMaster" Target="/ppt/notesMasters/notesMaster1.xml" Id="R15ecc6e8a0144230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25558b8f6c7242e0" /><Relationship Type="http://schemas.openxmlformats.org/officeDocument/2006/relationships/notesMaster" Target="/ppt/notesMasters/notesMaster1.xml" Id="Rb2b31823911a4bb0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2ecd11d099d84b52" /><Relationship Type="http://schemas.openxmlformats.org/officeDocument/2006/relationships/notesMaster" Target="/ppt/notesMasters/notesMaster1.xml" Id="Rda8a05f9e5364f80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f703aa162be94698" /><Relationship Type="http://schemas.openxmlformats.org/officeDocument/2006/relationships/notesMaster" Target="/ppt/notesMasters/notesMaster1.xml" Id="Rc2d29e349c224df5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62b6020e4cae4b73" /><Relationship Type="http://schemas.openxmlformats.org/officeDocument/2006/relationships/notesMaster" Target="/ppt/notesMasters/notesMaster1.xml" Id="R33f371d908ed4a02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f25b9a6ab2cc444c" /><Relationship Type="http://schemas.openxmlformats.org/officeDocument/2006/relationships/notesMaster" Target="/ppt/notesMasters/notesMaster1.xml" Id="R0ada6cc69b934b53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820b952032b745d6" /><Relationship Type="http://schemas.openxmlformats.org/officeDocument/2006/relationships/notesMaster" Target="/ppt/notesMasters/notesMaster1.xml" Id="R88b305c9fb894800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d2a766e3ddad4300" /><Relationship Type="http://schemas.openxmlformats.org/officeDocument/2006/relationships/notesMaster" Target="/ppt/notesMasters/notesMaster1.xml" Id="Ra47d11f519c948ff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e0e0736dd6e1441c" /><Relationship Type="http://schemas.openxmlformats.org/officeDocument/2006/relationships/notesMaster" Target="/ppt/notesMasters/notesMaster1.xml" Id="R06f3cefe619740f4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8b9b6b5ee0fa43e6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3c32534176184c52" /><Relationship Type="http://schemas.openxmlformats.org/officeDocument/2006/relationships/slideLayout" Target="/ppt/slideLayouts/slideLayout2.xml" Id="R09c48ea53b6b46c3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09c48ea53b6b46c3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9c7a496b1704850" /><Relationship Type="http://schemas.openxmlformats.org/officeDocument/2006/relationships/image" Target="/ppt/media/image.png" Id="Re48589c2577149d3" /><Relationship Type="http://schemas.openxmlformats.org/officeDocument/2006/relationships/notesSlide" Target="/ppt/notesSlides/notesSlide1.xml" Id="R39d7d8b7ed454ed8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06f7d6c104344a2" /><Relationship Type="http://schemas.openxmlformats.org/officeDocument/2006/relationships/image" Target="/ppt/media/image10.png" Id="Rd17ba66be9cc4e0f" /><Relationship Type="http://schemas.openxmlformats.org/officeDocument/2006/relationships/notesSlide" Target="/ppt/notesSlides/notesSlide10.xml" Id="R07eed752e6004ab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8079e11cf144dad" /><Relationship Type="http://schemas.openxmlformats.org/officeDocument/2006/relationships/image" Target="/ppt/media/image11.png" Id="Rdd88ecb596fd4c36" /><Relationship Type="http://schemas.openxmlformats.org/officeDocument/2006/relationships/notesSlide" Target="/ppt/notesSlides/notesSlide11.xml" Id="Rf09e6921c10b4cc6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8dc7a476e33a49bb" /><Relationship Type="http://schemas.openxmlformats.org/officeDocument/2006/relationships/image" Target="/ppt/media/image12.png" Id="Rc676bb4e0af04464" /><Relationship Type="http://schemas.openxmlformats.org/officeDocument/2006/relationships/notesSlide" Target="/ppt/notesSlides/notesSlide12.xml" Id="R3788b678f67546a5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b411453dba694529" /><Relationship Type="http://schemas.openxmlformats.org/officeDocument/2006/relationships/image" Target="/ppt/media/image13.png" Id="R2f2945407a694fe9" /><Relationship Type="http://schemas.openxmlformats.org/officeDocument/2006/relationships/notesSlide" Target="/ppt/notesSlides/notesSlide13.xml" Id="R35a0119ed4404030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f3e03c37e994d1c" /><Relationship Type="http://schemas.openxmlformats.org/officeDocument/2006/relationships/image" Target="/ppt/media/image14.png" Id="R3e8de8c8dc464dcd" /><Relationship Type="http://schemas.openxmlformats.org/officeDocument/2006/relationships/notesSlide" Target="/ppt/notesSlides/notesSlide14.xml" Id="Rcd3d092f8877447a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20f03cbf09a94d8e" /><Relationship Type="http://schemas.openxmlformats.org/officeDocument/2006/relationships/image" Target="/ppt/media/image2.png" Id="R31140b4a8e47423e" /><Relationship Type="http://schemas.openxmlformats.org/officeDocument/2006/relationships/notesSlide" Target="/ppt/notesSlides/notesSlide2.xml" Id="R380ec2ea0e5f4a0a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e9686faac1024366" /><Relationship Type="http://schemas.openxmlformats.org/officeDocument/2006/relationships/image" Target="/ppt/media/image3.png" Id="R3e1baa84c0e842e5" /><Relationship Type="http://schemas.openxmlformats.org/officeDocument/2006/relationships/notesSlide" Target="/ppt/notesSlides/notesSlide3.xml" Id="Rce5dc1fdbae84e3f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b3f1d0d9e9ee426d" /><Relationship Type="http://schemas.openxmlformats.org/officeDocument/2006/relationships/image" Target="/ppt/media/image4.png" Id="Rf521d198bcf143f2" /><Relationship Type="http://schemas.openxmlformats.org/officeDocument/2006/relationships/notesSlide" Target="/ppt/notesSlides/notesSlide4.xml" Id="R7fdc7c9c72504451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deb12279a0f949e5" /><Relationship Type="http://schemas.openxmlformats.org/officeDocument/2006/relationships/image" Target="/ppt/media/image5.png" Id="R2e291d385ac041ba" /><Relationship Type="http://schemas.openxmlformats.org/officeDocument/2006/relationships/notesSlide" Target="/ppt/notesSlides/notesSlide5.xml" Id="Rd2207ee1932a4b6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24bd041cdc624d27" /><Relationship Type="http://schemas.openxmlformats.org/officeDocument/2006/relationships/image" Target="/ppt/media/image6.png" Id="R9f8c1c607bde4fd1" /><Relationship Type="http://schemas.openxmlformats.org/officeDocument/2006/relationships/notesSlide" Target="/ppt/notesSlides/notesSlide6.xml" Id="R0c614f974215460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e1fd58c2c2434bc6" /><Relationship Type="http://schemas.openxmlformats.org/officeDocument/2006/relationships/image" Target="/ppt/media/image7.png" Id="R10f5f481f2f7431e" /><Relationship Type="http://schemas.openxmlformats.org/officeDocument/2006/relationships/notesSlide" Target="/ppt/notesSlides/notesSlide7.xml" Id="Ra056f3fe82c84ae7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1c6e65ecb7624ebf" /><Relationship Type="http://schemas.openxmlformats.org/officeDocument/2006/relationships/image" Target="/ppt/media/image8.png" Id="R3c4b9a58edcb4942" /><Relationship Type="http://schemas.openxmlformats.org/officeDocument/2006/relationships/notesSlide" Target="/ppt/notesSlides/notesSlide8.xml" Id="R3e2c6fb185bf4ead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bbe43010959f4943" /><Relationship Type="http://schemas.openxmlformats.org/officeDocument/2006/relationships/image" Target="/ppt/media/image9.png" Id="Rd3a5fa203a174dd2" /><Relationship Type="http://schemas.openxmlformats.org/officeDocument/2006/relationships/notesSlide" Target="/ppt/notesSlides/notesSlide9.xml" Id="R68b15944d7ce4b98" /></Relationships>
</file>

<file path=ppt/slides/slide1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Cover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48589c2577149d3"/>
          <a:stretch xmlns:a="http://schemas.openxmlformats.org/drawingml/2006/main"/>
        </p:blipFill>
        <p:spPr>
          <a:xfrm xmlns:a="http://schemas.openxmlformats.org/drawingml/2006/main">
            <a:off x="0" y="0"/>
            <a:ext cx="11430000" cy="14792325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2637"/>
      </p:ext>
    </p:extLst>
  </p:cSld>
</p:sld>
</file>

<file path=ppt/slides/slide10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Logs and Codex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17ba66be9cc4e0f"/>
          <a:stretch xmlns:a="http://schemas.openxmlformats.org/drawingml/2006/main"/>
        </p:blipFill>
        <p:spPr>
          <a:xfrm xmlns:a="http://schemas.openxmlformats.org/drawingml/2006/main">
            <a:off x="0" y="0"/>
            <a:ext cx="11430000" cy="14792325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0499"/>
      </p:ext>
    </p:extLst>
  </p:cSld>
</p:sld>
</file>

<file path=ppt/slides/slide11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Connect ChatGPT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d88ecb596fd4c36"/>
          <a:stretch xmlns:a="http://schemas.openxmlformats.org/drawingml/2006/main"/>
        </p:blipFill>
        <p:spPr>
          <a:xfrm xmlns:a="http://schemas.openxmlformats.org/drawingml/2006/main">
            <a:off x="0" y="0"/>
            <a:ext cx="11430000" cy="14792325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6155"/>
      </p:ext>
    </p:extLst>
  </p:cSld>
</p:sld>
</file>

<file path=ppt/slides/slide12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Codex commands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676bb4e0af04464"/>
          <a:stretch xmlns:a="http://schemas.openxmlformats.org/drawingml/2006/main"/>
        </p:blipFill>
        <p:spPr>
          <a:xfrm xmlns:a="http://schemas.openxmlformats.org/drawingml/2006/main">
            <a:off x="0" y="0"/>
            <a:ext cx="11430000" cy="14792325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0651"/>
      </p:ext>
    </p:extLst>
  </p:cSld>
</p:sld>
</file>

<file path=ppt/slides/slide13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Starter phrases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f2945407a694fe9"/>
          <a:stretch xmlns:a="http://schemas.openxmlformats.org/drawingml/2006/main"/>
        </p:blipFill>
        <p:spPr>
          <a:xfrm xmlns:a="http://schemas.openxmlformats.org/drawingml/2006/main">
            <a:off x="0" y="0"/>
            <a:ext cx="11430000" cy="14792325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37630"/>
      </p:ext>
    </p:extLst>
  </p:cSld>
</p:sld>
</file>

<file path=ppt/slides/slide14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FAQ and companion docs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e8de8c8dc464dcd"/>
          <a:stretch xmlns:a="http://schemas.openxmlformats.org/drawingml/2006/main"/>
        </p:blipFill>
        <p:spPr>
          <a:xfrm xmlns:a="http://schemas.openxmlformats.org/drawingml/2006/main">
            <a:off x="0" y="0"/>
            <a:ext cx="11430000" cy="14792325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70485"/>
      </p:ext>
    </p:extLst>
  </p:cSld>
</p:sld>
</file>

<file path=ppt/slides/slide2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What tunnel-client does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1140b4a8e47423e"/>
          <a:stretch xmlns:a="http://schemas.openxmlformats.org/drawingml/2006/main"/>
        </p:blipFill>
        <p:spPr>
          <a:xfrm xmlns:a="http://schemas.openxmlformats.org/drawingml/2006/main">
            <a:off x="0" y="0"/>
            <a:ext cx="11430000" cy="14792325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01534"/>
      </p:ext>
    </p:extLst>
  </p:cSld>
</p:sld>
</file>

<file path=ppt/slides/slide3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Before you start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e1baa84c0e842e5"/>
          <a:stretch xmlns:a="http://schemas.openxmlformats.org/drawingml/2006/main"/>
        </p:blipFill>
        <p:spPr>
          <a:xfrm xmlns:a="http://schemas.openxmlformats.org/drawingml/2006/main">
            <a:off x="0" y="0"/>
            <a:ext cx="11430000" cy="14792325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06360"/>
      </p:ext>
    </p:extLst>
  </p:cSld>
</p:sld>
</file>

<file path=ppt/slides/slide4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Key values and permissions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f521d198bcf143f2"/>
          <a:stretch xmlns:a="http://schemas.openxmlformats.org/drawingml/2006/main"/>
        </p:blipFill>
        <p:spPr>
          <a:xfrm xmlns:a="http://schemas.openxmlformats.org/drawingml/2006/main">
            <a:off x="0" y="0"/>
            <a:ext cx="11430000" cy="14792325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47472"/>
      </p:ext>
    </p:extLst>
  </p:cSld>
</p:sld>
</file>

<file path=ppt/slides/slide5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Roles and groups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e291d385ac041ba"/>
          <a:stretch xmlns:a="http://schemas.openxmlformats.org/drawingml/2006/main"/>
        </p:blipFill>
        <p:spPr>
          <a:xfrm xmlns:a="http://schemas.openxmlformats.org/drawingml/2006/main">
            <a:off x="0" y="0"/>
            <a:ext cx="11430000" cy="14792325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50251"/>
      </p:ext>
    </p:extLst>
  </p:cSld>
</p:sld>
</file>

<file path=ppt/slides/slide6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Create the tunnel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f8c1c607bde4fd1"/>
          <a:stretch xmlns:a="http://schemas.openxmlformats.org/drawingml/2006/main"/>
        </p:blipFill>
        <p:spPr>
          <a:xfrm xmlns:a="http://schemas.openxmlformats.org/drawingml/2006/main">
            <a:off x="0" y="0"/>
            <a:ext cx="11430000" cy="14792325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91315"/>
      </p:ext>
    </p:extLst>
  </p:cSld>
</p:sld>
</file>

<file path=ppt/slides/slide7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First success in the terminal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0f5f481f2f7431e"/>
          <a:stretch xmlns:a="http://schemas.openxmlformats.org/drawingml/2006/main"/>
        </p:blipFill>
        <p:spPr>
          <a:xfrm xmlns:a="http://schemas.openxmlformats.org/drawingml/2006/main">
            <a:off x="0" y="0"/>
            <a:ext cx="11430000" cy="14792325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81152"/>
      </p:ext>
    </p:extLst>
  </p:cSld>
</p:sld>
</file>

<file path=ppt/slides/slide8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Profiles and readiness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c4b9a58edcb4942"/>
          <a:stretch xmlns:a="http://schemas.openxmlformats.org/drawingml/2006/main"/>
        </p:blipFill>
        <p:spPr>
          <a:xfrm xmlns:a="http://schemas.openxmlformats.org/drawingml/2006/main">
            <a:off x="0" y="0"/>
            <a:ext cx="11430000" cy="14792325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19151"/>
      </p:ext>
    </p:extLst>
  </p:cSld>
</p:sld>
</file>

<file path=ppt/slides/slide9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Local UI overview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3a5fa203a174dd2"/>
          <a:stretch xmlns:a="http://schemas.openxmlformats.org/drawingml/2006/main"/>
        </p:blipFill>
        <p:spPr>
          <a:xfrm xmlns:a="http://schemas.openxmlformats.org/drawingml/2006/main">
            <a:off x="0" y="0"/>
            <a:ext cx="11430000" cy="14792325"/>
          </a:xfrm>
          <a:prstGeom xmlns:a="http://schemas.openxmlformats.org/drawingml/2006/main"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85442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2026-04-28T08:20:39.3060000Z</dcterms:created>
  <dcterms:modified xsi:type="dcterms:W3CDTF">2026-04-28T08:20:39.3060000Z</dcterms:modified>
</coreProperties>
</file>